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7F12"/>
    <a:srgbClr val="209F2A"/>
    <a:srgbClr val="26B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2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0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7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7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6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4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7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5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8098-AA48-5C4A-A64A-EFA11DB8A4C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CCE9D-3AE3-0F45-8834-ECEEB0831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5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en with grip green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 rot="1446147">
            <a:off x="2277731" y="636203"/>
            <a:ext cx="4064413" cy="4443238"/>
          </a:xfrm>
          <a:prstGeom prst="rect">
            <a:avLst/>
          </a:prstGeom>
          <a:noFill/>
          <a:effectLst>
            <a:softEdge rad="63500"/>
          </a:effectLst>
          <a:extLst/>
        </p:spPr>
      </p:pic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4209472"/>
            <a:ext cx="7920038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3300" b="1" dirty="0" smtClean="0">
                <a:solidFill>
                  <a:srgbClr val="00B050"/>
                </a:solidFill>
                <a:latin typeface="Calibri" charset="0"/>
              </a:rPr>
              <a:t>The last ten minutes of the lesson: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GB" sz="5600" b="1" dirty="0" smtClean="0">
                <a:solidFill>
                  <a:srgbClr val="00B050"/>
                </a:solidFill>
                <a:latin typeface="Calibri" charset="0"/>
              </a:rPr>
              <a:t>The </a:t>
            </a:r>
            <a:r>
              <a:rPr lang="en-GB" sz="5600" b="1" dirty="0">
                <a:solidFill>
                  <a:srgbClr val="00B050"/>
                </a:solidFill>
                <a:latin typeface="Calibri" charset="0"/>
              </a:rPr>
              <a:t>Green Pen Challenge</a:t>
            </a:r>
          </a:p>
          <a:p>
            <a:pPr marL="0" indent="0" algn="ctr" eaLnBrk="1" hangingPunct="1">
              <a:buFont typeface="Arial" charset="0"/>
              <a:buNone/>
            </a:pPr>
            <a:endParaRPr lang="en-GB" sz="4800" dirty="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40516"/>
      </p:ext>
    </p:extLst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kern="1200" dirty="0">
                <a:solidFill>
                  <a:srgbClr val="00B050"/>
                </a:solidFill>
                <a:ea typeface="+mj-ea"/>
              </a:rPr>
              <a:t>The purpose of the Green Pen Policy is: -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400" kern="1200" dirty="0">
                <a:ea typeface="+mn-ea"/>
              </a:rPr>
              <a:t>To encourage students to </a:t>
            </a:r>
            <a:r>
              <a:rPr lang="en-GB" sz="4400" kern="1200" dirty="0" smtClean="0">
                <a:ea typeface="+mn-ea"/>
              </a:rPr>
              <a:t>peer edit</a:t>
            </a:r>
            <a:endParaRPr lang="en-GB" sz="4400" kern="12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400" kern="1200" dirty="0">
                <a:ea typeface="+mn-ea"/>
              </a:rPr>
              <a:t>To accommodate reflective learning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400" kern="1200" dirty="0">
                <a:ea typeface="+mn-ea"/>
              </a:rPr>
              <a:t>To distinguish student corrections from those of the teachers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400" kern="1200" dirty="0" smtClean="0">
                <a:ea typeface="+mn-ea"/>
              </a:rPr>
              <a:t>To create a dialogue as part of the learning process</a:t>
            </a:r>
            <a:endParaRPr lang="en-GB" sz="4400" kern="12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400" dirty="0" smtClean="0"/>
              <a:t>Consider strengths and areas of improvement</a:t>
            </a:r>
            <a:endParaRPr lang="en-GB" sz="4400" kern="12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48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8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Before the plenary is Green Pen editing time so swap those books and focus on some of the following… </a:t>
            </a:r>
            <a:endParaRPr lang="en-GB" u="sng" dirty="0">
              <a:latin typeface="Calibri" charset="0"/>
            </a:endParaRPr>
          </a:p>
        </p:txBody>
      </p:sp>
      <p:pic>
        <p:nvPicPr>
          <p:cNvPr id="1996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57008">
            <a:off x="6009377" y="4429261"/>
            <a:ext cx="2406138" cy="248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2470727"/>
            <a:ext cx="8229600" cy="4051301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kern="1200" dirty="0" smtClean="0"/>
              <a:t>Spelling</a:t>
            </a:r>
            <a:endParaRPr lang="en-GB" sz="2800" kern="12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kern="1200" dirty="0"/>
              <a:t>Punctuation e.g. full stops, capital letters and commas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kern="1200" dirty="0"/>
              <a:t>Paragraphing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kern="1200" dirty="0"/>
              <a:t>Language improvement/development (using subject specific key words and more descriptive vocabulary)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kern="1200" dirty="0"/>
              <a:t>Extending ideas where </a:t>
            </a:r>
            <a:r>
              <a:rPr lang="en-GB" sz="2800" kern="1200" dirty="0" smtClean="0"/>
              <a:t>appropriate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kern="1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GB" sz="2800" b="1" dirty="0" smtClean="0">
                <a:solidFill>
                  <a:srgbClr val="1D7F12"/>
                </a:solidFill>
              </a:rPr>
              <a:t>But always include this…</a:t>
            </a:r>
            <a:endParaRPr lang="en-GB" sz="2800" b="1" kern="1200" dirty="0" smtClean="0">
              <a:solidFill>
                <a:srgbClr val="1D7F12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General comments: WWW &amp; EBI</a:t>
            </a:r>
            <a:endParaRPr lang="en-GB" sz="2800" kern="1200" dirty="0"/>
          </a:p>
        </p:txBody>
      </p:sp>
    </p:spTree>
    <p:extLst>
      <p:ext uri="{BB962C8B-B14F-4D97-AF65-F5344CB8AC3E}">
        <p14:creationId xmlns:p14="http://schemas.microsoft.com/office/powerpoint/2010/main" val="39964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As the plenary and after Green Pen editing…</a:t>
            </a:r>
            <a:endParaRPr lang="en-GB" dirty="0">
              <a:latin typeface="Calibri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777999"/>
            <a:ext cx="3970338" cy="4348163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GB" dirty="0">
                <a:latin typeface="Calibri" charset="0"/>
              </a:rPr>
              <a:t>S</a:t>
            </a:r>
            <a:r>
              <a:rPr lang="en-GB" dirty="0" smtClean="0">
                <a:latin typeface="Calibri" charset="0"/>
              </a:rPr>
              <a:t>tudents get their books back and write </a:t>
            </a:r>
            <a:r>
              <a:rPr lang="en-GB" u="sng" dirty="0">
                <a:latin typeface="Calibri" charset="0"/>
              </a:rPr>
              <a:t>two</a:t>
            </a:r>
            <a:r>
              <a:rPr lang="en-GB" dirty="0">
                <a:latin typeface="Calibri" charset="0"/>
              </a:rPr>
              <a:t> statements. These will help </a:t>
            </a:r>
            <a:r>
              <a:rPr lang="en-GB" dirty="0" smtClean="0">
                <a:latin typeface="Calibri" charset="0"/>
              </a:rPr>
              <a:t>them to </a:t>
            </a:r>
            <a:r>
              <a:rPr lang="en-GB" dirty="0">
                <a:latin typeface="Calibri" charset="0"/>
              </a:rPr>
              <a:t>reflect upon </a:t>
            </a:r>
            <a:r>
              <a:rPr lang="en-GB" dirty="0" smtClean="0">
                <a:latin typeface="Calibri" charset="0"/>
              </a:rPr>
              <a:t>what </a:t>
            </a:r>
            <a:r>
              <a:rPr lang="en-GB" dirty="0">
                <a:latin typeface="Calibri" charset="0"/>
              </a:rPr>
              <a:t>they have done </a:t>
            </a:r>
            <a:r>
              <a:rPr lang="en-GB" dirty="0" smtClean="0">
                <a:latin typeface="Calibri" charset="0"/>
              </a:rPr>
              <a:t>and </a:t>
            </a:r>
            <a:r>
              <a:rPr lang="en-GB" dirty="0">
                <a:latin typeface="Calibri" charset="0"/>
              </a:rPr>
              <a:t>it will </a:t>
            </a:r>
            <a:r>
              <a:rPr lang="en-GB" dirty="0" smtClean="0">
                <a:latin typeface="Calibri" charset="0"/>
              </a:rPr>
              <a:t>assist the  </a:t>
            </a:r>
            <a:r>
              <a:rPr lang="en-GB" dirty="0">
                <a:latin typeface="Calibri" charset="0"/>
              </a:rPr>
              <a:t>teacher gauge the </a:t>
            </a:r>
            <a:r>
              <a:rPr lang="en-GB" dirty="0" smtClean="0">
                <a:latin typeface="Calibri" charset="0"/>
              </a:rPr>
              <a:t>students’ </a:t>
            </a:r>
            <a:r>
              <a:rPr lang="en-GB" dirty="0">
                <a:latin typeface="Calibri" charset="0"/>
              </a:rPr>
              <a:t>understanding of the work.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GB" dirty="0">
              <a:latin typeface="Calibri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3438" y="1777998"/>
            <a:ext cx="4330700" cy="4243389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GB" dirty="0" smtClean="0"/>
              <a:t>A brief response to the peer review comments .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endParaRPr lang="en-GB" dirty="0" smtClean="0"/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GB" dirty="0" smtClean="0"/>
              <a:t>A very brief   description of what you learned as a result of the work, based on the learning objectives.</a:t>
            </a:r>
          </a:p>
        </p:txBody>
      </p:sp>
    </p:spTree>
    <p:extLst>
      <p:ext uri="{BB962C8B-B14F-4D97-AF65-F5344CB8AC3E}">
        <p14:creationId xmlns:p14="http://schemas.microsoft.com/office/powerpoint/2010/main" val="318409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10765" y="320040"/>
            <a:ext cx="7239000" cy="6606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smtClean="0">
                <a:solidFill>
                  <a:srgbClr val="00B050"/>
                </a:solidFill>
              </a:rPr>
              <a:t>What is Green Pen for?</a:t>
            </a:r>
            <a:endParaRPr lang="en-GB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7239000" cy="5043488"/>
          </a:xfrm>
        </p:spPr>
        <p:txBody>
          <a:bodyPr/>
          <a:lstStyle/>
          <a:p>
            <a:pPr eaLnBrk="1" hangingPunct="1"/>
            <a:r>
              <a:rPr lang="en-GB" sz="3600" dirty="0">
                <a:latin typeface="Trebuchet MS" charset="0"/>
              </a:rPr>
              <a:t>Correcting work</a:t>
            </a:r>
          </a:p>
          <a:p>
            <a:pPr eaLnBrk="1" hangingPunct="1"/>
            <a:r>
              <a:rPr lang="en-GB" sz="3600" dirty="0">
                <a:latin typeface="Trebuchet MS" charset="0"/>
              </a:rPr>
              <a:t>Improving work</a:t>
            </a:r>
          </a:p>
          <a:p>
            <a:r>
              <a:rPr lang="en-GB" sz="3600" dirty="0" smtClean="0">
                <a:latin typeface="Trebuchet MS" charset="0"/>
              </a:rPr>
              <a:t>Peer assessment and a way of students showing their understanding </a:t>
            </a:r>
            <a:endParaRPr lang="en-GB" sz="3600" dirty="0">
              <a:latin typeface="Trebuchet MS" charset="0"/>
            </a:endParaRPr>
          </a:p>
          <a:p>
            <a:pPr eaLnBrk="1" hangingPunct="1"/>
            <a:r>
              <a:rPr lang="en-GB" sz="3600" dirty="0" smtClean="0">
                <a:latin typeface="Trebuchet MS" charset="0"/>
              </a:rPr>
              <a:t>Creates a dialogue between learner, peer editor and teacher</a:t>
            </a:r>
            <a:endParaRPr lang="en-GB" sz="3600" dirty="0">
              <a:latin typeface="Trebuchet MS" charset="0"/>
            </a:endParaRPr>
          </a:p>
        </p:txBody>
      </p:sp>
      <p:sp>
        <p:nvSpPr>
          <p:cNvPr id="201731" name="Slide Number Placeholder 3"/>
          <p:cNvSpPr txBox="1">
            <a:spLocks noGrp="1"/>
          </p:cNvSpPr>
          <p:nvPr/>
        </p:nvSpPr>
        <p:spPr bwMode="auto">
          <a:xfrm>
            <a:off x="6251575" y="6556375"/>
            <a:ext cx="5889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19F315D-6B62-9946-9B2A-7F4D16D4A7E9}" type="slidenum">
              <a:rPr lang="en-GB" sz="1100">
                <a:solidFill>
                  <a:srgbClr val="00B050"/>
                </a:solidFill>
              </a:rPr>
              <a:pPr algn="r"/>
              <a:t>5</a:t>
            </a:fld>
            <a:endParaRPr lang="en-GB" sz="11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4150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225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The purpose of the Green Pen Policy is: -</vt:lpstr>
      <vt:lpstr>Before the plenary is Green Pen editing time so swap those books and focus on some of the following… </vt:lpstr>
      <vt:lpstr>As the plenary and after Green Pen editing…</vt:lpstr>
      <vt:lpstr>What is Green Pen for?</vt:lpstr>
    </vt:vector>
  </TitlesOfParts>
  <Company>Thomas Tallis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Walsh</dc:creator>
  <cp:lastModifiedBy>Rob Walsh</cp:lastModifiedBy>
  <cp:revision>6</cp:revision>
  <dcterms:created xsi:type="dcterms:W3CDTF">2013-02-24T11:05:49Z</dcterms:created>
  <dcterms:modified xsi:type="dcterms:W3CDTF">2013-03-06T16:18:10Z</dcterms:modified>
</cp:coreProperties>
</file>